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8" r:id="rId2"/>
    <p:sldId id="262" r:id="rId3"/>
    <p:sldId id="263" r:id="rId4"/>
    <p:sldId id="264" r:id="rId5"/>
    <p:sldId id="265" r:id="rId6"/>
    <p:sldId id="266" r:id="rId7"/>
    <p:sldId id="268" r:id="rId8"/>
    <p:sldId id="267" r:id="rId9"/>
    <p:sldId id="272" r:id="rId10"/>
    <p:sldId id="269" r:id="rId11"/>
    <p:sldId id="270" r:id="rId12"/>
    <p:sldId id="271" r:id="rId13"/>
    <p:sldId id="273" r:id="rId14"/>
    <p:sldId id="274" r:id="rId15"/>
    <p:sldId id="275" r:id="rId16"/>
    <p:sldId id="277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9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67"/>
    <p:restoredTop sz="94656"/>
  </p:normalViewPr>
  <p:slideViewPr>
    <p:cSldViewPr snapToGrid="0">
      <p:cViewPr>
        <p:scale>
          <a:sx n="172" d="100"/>
          <a:sy n="172" d="100"/>
        </p:scale>
        <p:origin x="91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78DC0-F5E0-0F42-AD32-F33A32817EE6}" type="datetimeFigureOut">
              <a:rPr lang="en-US" smtClean="0"/>
              <a:t>6/25/24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0407FA-7B08-3049-940B-82C39319A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8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407FA-7B08-3049-940B-82C39319AF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213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36D9A-9145-E6D0-9D3E-2B2264C199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40090B-86A7-9E64-A6C6-317EC4A27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6507C-7ACF-F7C1-BB9B-0183C11C4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218BE-88E5-4C91-C753-0C664366F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B22A9-C615-47DA-637B-D5C1C98EE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465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EFF9C-B444-0DBE-F9FE-308C5A6CC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0A2BFB-FDDB-1527-2FA2-0554ED3ED2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C14A4-26FF-2A1B-F303-BFC7F7450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C93BE-69FE-75DC-CF53-501D55C5B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19647-5BDD-C071-56BE-157667ABA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23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AC5D32-2BE6-52CE-3D9C-C1C63B7EC2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9161B-8C8F-8B9E-745C-45443EBAD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3C41C-9982-C5E4-08B3-4CBDDAAC5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5F799-94E7-6285-F23F-C769D1F95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062C8-983D-8FEE-570E-97706010A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752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B099D-3EEA-C05F-9E52-EA04B42E0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CEA32-9E5D-0B75-ADB6-C3810BCAA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53484-7A02-F47A-B750-E357AE3E5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85A48-A51F-13BC-A311-68BDDDD5F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23ADB0-D9D2-677C-B928-6EA58E366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8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29F4D-097A-8F40-3BD7-108E0336B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32D2E-3156-5D23-3EB1-4A0BB1AEA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58A57-BDFF-DBBD-9A38-D9E201BC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1A281-E875-6076-327D-03806462F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94CF2-B372-C901-2EA9-DE840892B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49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E0D5-7B4D-8678-AF63-C8ACE4E51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0C76F-09ED-8334-D314-A3F84AA365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C50FE6-71CE-738C-B2DC-C5EA50A459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2DACB-3DC7-E2F8-4C74-79074A2BF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9335DE-443F-9637-F4C7-81B8EC8C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409BE1-CCD4-6B79-8826-CA28E8960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60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CF566-AB53-CADF-A3A1-CC52DF997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15FE1C-FC49-19B7-219B-16AB98817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733514-30F7-5173-517F-01DC006BC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B0F2FB-036D-DBA6-B250-2F58D4E0B5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81A897-46D4-A376-68D9-EA449D5556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D241FC-8E92-EEF7-1B68-BEA106BAF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328A84-2C29-4025-4FD5-807131A4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B9323C-B5C0-DE3A-CC23-F8F5BA867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468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B0CBB-6DFB-403C-7759-FA2D0827F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367364-FF03-FC11-C656-5244088DD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4735C7-FA16-CA71-5A3A-3C04888D0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1A0B7-A1AB-4EFA-53AE-3E46A16E2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968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13EA76-0B69-8DA4-2F0D-BD80017C1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31DADE-D642-D04D-C1E0-EE3933F83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55CAB-D1F3-E758-B9BB-0B451B36D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46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CB593-5FB8-CD8A-13F3-3AC63928C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56AE8-3911-0FAD-3B1E-83624601B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B8D80E-F27B-DA1A-329B-3951128C74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C2B61D-624A-A132-ABAB-BBCCE4D67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9DE45E-2ACC-5B1E-C9E2-DFF9CDE28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C0E8BB-4402-063E-C2F6-115C59FDF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171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69663-6D8C-EA76-33DC-7307B1596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4708FA-3236-47AF-6B04-1A43E374E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13AC5E-7EE9-4EFA-5AC2-5912042E2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658F61-E1D6-189E-B328-DEA5F83B3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28B1B-7F80-2B42-213C-01152B19A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A2FF3B-6994-AE6E-6CB5-AF27094F0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772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6016DC-1914-1ADD-A726-9B280AE43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ADD82-3680-E0CE-21BE-2A6F4E102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2AF12-A60B-2DD4-1973-1C0C25B6F0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EEFE8B-CB75-5E4D-8F1A-B6E6AD585818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610A9-32D3-90B6-C3B6-A5EBB7B043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1A1A4-42C5-4ABB-80C9-9B0C7F1517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8454D6-C602-274E-A0DA-0B25B4BD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043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A880-C35A-DF5B-499C-24AEBBCC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major components: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E9236-4D4A-CE44-7CC6-37DB7A53B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25686" cy="4351338"/>
          </a:xfrm>
        </p:spPr>
        <p:txBody>
          <a:bodyPr/>
          <a:lstStyle/>
          <a:p>
            <a:r>
              <a:rPr lang="en-US" dirty="0"/>
              <a:t>Simulating a control policy</a:t>
            </a:r>
          </a:p>
          <a:p>
            <a:r>
              <a:rPr lang="en-US" dirty="0"/>
              <a:t>Evaluating a control policy’s performance</a:t>
            </a:r>
          </a:p>
          <a:p>
            <a:r>
              <a:rPr lang="en-US" dirty="0"/>
              <a:t>Optimizing control policy parameters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EDFB9953-ECD6-0CEC-7A1B-FFE923C2CB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542"/>
          <a:stretch/>
        </p:blipFill>
        <p:spPr>
          <a:xfrm>
            <a:off x="4963886" y="1571933"/>
            <a:ext cx="6745184" cy="480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28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AC085-7CEC-4368-A7E6-6FF468AC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2138A9-217F-5DFA-D672-578606305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137290" y="30084"/>
            <a:ext cx="12466579" cy="679783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CDEFD9-DED7-BDF0-0346-ADF1D6EE1DF1}"/>
              </a:ext>
            </a:extLst>
          </p:cNvPr>
          <p:cNvSpPr/>
          <p:nvPr/>
        </p:nvSpPr>
        <p:spPr>
          <a:xfrm>
            <a:off x="754539" y="1716265"/>
            <a:ext cx="5341460" cy="99496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86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AC085-7CEC-4368-A7E6-6FF468AC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2138A9-217F-5DFA-D672-578606305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137290" y="30084"/>
            <a:ext cx="12466579" cy="679783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CDEFD9-DED7-BDF0-0346-ADF1D6EE1DF1}"/>
              </a:ext>
            </a:extLst>
          </p:cNvPr>
          <p:cNvSpPr/>
          <p:nvPr/>
        </p:nvSpPr>
        <p:spPr>
          <a:xfrm>
            <a:off x="754539" y="2681820"/>
            <a:ext cx="5876460" cy="193494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122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AC085-7CEC-4368-A7E6-6FF468AC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2138A9-217F-5DFA-D672-578606305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137290" y="30084"/>
            <a:ext cx="12466579" cy="679783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CDEFD9-DED7-BDF0-0346-ADF1D6EE1DF1}"/>
              </a:ext>
            </a:extLst>
          </p:cNvPr>
          <p:cNvSpPr/>
          <p:nvPr/>
        </p:nvSpPr>
        <p:spPr>
          <a:xfrm>
            <a:off x="767328" y="4638508"/>
            <a:ext cx="5876460" cy="171113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47ECD4-55F5-193E-6E76-92B87454AC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359201" y="-85015"/>
            <a:ext cx="7772399" cy="504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3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8A7A5-7C2B-8650-2018-50110440A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optimization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0B25AD-40F8-9842-B2D0-87913CB82E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171" y="1464469"/>
            <a:ext cx="11807658" cy="5330760"/>
          </a:xfrm>
        </p:spPr>
      </p:pic>
    </p:spTree>
    <p:extLst>
      <p:ext uri="{BB962C8B-B14F-4D97-AF65-F5344CB8AC3E}">
        <p14:creationId xmlns:p14="http://schemas.microsoft.com/office/powerpoint/2010/main" val="2933774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8A7A5-7C2B-8650-2018-50110440A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optimization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0B25AD-40F8-9842-B2D0-87913CB82E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92171" y="1464469"/>
            <a:ext cx="11807658" cy="5330760"/>
          </a:xfrm>
        </p:spPr>
      </p:pic>
    </p:spTree>
    <p:extLst>
      <p:ext uri="{BB962C8B-B14F-4D97-AF65-F5344CB8AC3E}">
        <p14:creationId xmlns:p14="http://schemas.microsoft.com/office/powerpoint/2010/main" val="309931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221E4-064E-31A8-10DB-B99A82EC3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1D15AF-A72E-C601-5018-E33BD6EA9C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4294"/>
            <a:ext cx="10319190" cy="562689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8E6691-B8A2-A68B-1FB6-ED6F39297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50" y="2094724"/>
            <a:ext cx="10872787" cy="4908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186E0-DD46-FF48-5B7D-4DB6DEE1E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1573"/>
            <a:ext cx="6250072" cy="1325563"/>
          </a:xfrm>
        </p:spPr>
        <p:txBody>
          <a:bodyPr/>
          <a:lstStyle/>
          <a:p>
            <a:r>
              <a:rPr lang="en-US" dirty="0"/>
              <a:t>Main scripts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700C11-FF85-CA78-4DE0-F3AFC34BF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156" y="1471961"/>
            <a:ext cx="6297010" cy="5084956"/>
          </a:xfrm>
        </p:spPr>
        <p:txBody>
          <a:bodyPr/>
          <a:lstStyle/>
          <a:p>
            <a:r>
              <a:rPr lang="en-US" dirty="0"/>
              <a:t>`</a:t>
            </a:r>
            <a:r>
              <a:rPr lang="en-US" dirty="0" err="1"/>
              <a:t>optimizationWrapper</a:t>
            </a:r>
            <a:r>
              <a:rPr lang="en-US" dirty="0"/>
              <a:t>` sets up the experiment in Borg and calls `</a:t>
            </a:r>
            <a:r>
              <a:rPr lang="en-US" dirty="0" err="1"/>
              <a:t>optimizationSimulation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Green optimization loop</a:t>
            </a:r>
          </a:p>
          <a:p>
            <a:r>
              <a:rPr lang="en-US" dirty="0"/>
              <a:t>`</a:t>
            </a:r>
            <a:r>
              <a:rPr lang="en-US" dirty="0" err="1"/>
              <a:t>optimizationSimulation</a:t>
            </a:r>
            <a:r>
              <a:rPr lang="en-US" dirty="0"/>
              <a:t>` simulates the time series of water levels and system impacts and returns aggregated metrics to Borg</a:t>
            </a:r>
          </a:p>
          <a:p>
            <a:pPr lvl="1"/>
            <a:r>
              <a:rPr lang="en-US" dirty="0"/>
              <a:t>Blue simulation loop</a:t>
            </a:r>
          </a:p>
          <a:p>
            <a:r>
              <a:rPr lang="en-US" dirty="0"/>
              <a:t> Modules are defined in the `functions/` directory</a:t>
            </a:r>
          </a:p>
          <a:p>
            <a:pPr lvl="1"/>
            <a:r>
              <a:rPr lang="en-US" dirty="0"/>
              <a:t>Pink control policy loop (and routing)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897D94-914E-CBDD-80EE-9CCF1A29A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2245" y="72555"/>
            <a:ext cx="4988599" cy="3236265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8DE8C8A0-D9F0-6098-997A-2522C2972F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5542"/>
          <a:stretch/>
        </p:blipFill>
        <p:spPr>
          <a:xfrm>
            <a:off x="6802245" y="3231982"/>
            <a:ext cx="4988600" cy="355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118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EFE7E-1A73-FD03-AF4D-A0F2CECCD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things to note: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6A7A0-499C-20C6-2AFD-6821E71D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 might look funky… code has been optimized for speed!</a:t>
            </a:r>
          </a:p>
          <a:p>
            <a:r>
              <a:rPr lang="en-US" dirty="0"/>
              <a:t>Have not tested on Windows</a:t>
            </a:r>
          </a:p>
          <a:p>
            <a:pPr lvl="1"/>
            <a:r>
              <a:rPr lang="en-US" dirty="0"/>
              <a:t>Pathing might be an issue, just be aware!</a:t>
            </a:r>
          </a:p>
          <a:p>
            <a:r>
              <a:rPr lang="en-US" dirty="0"/>
              <a:t>Templates are included to help you write new functions</a:t>
            </a:r>
          </a:p>
          <a:p>
            <a:pPr lvl="1"/>
            <a:r>
              <a:rPr lang="en-US" dirty="0"/>
              <a:t>Required outputs are described in each function</a:t>
            </a:r>
          </a:p>
          <a:p>
            <a:r>
              <a:rPr lang="en-US" dirty="0"/>
              <a:t>Setting up the many-objective evolutionary algorithm, Borg</a:t>
            </a:r>
          </a:p>
          <a:p>
            <a:pPr lvl="1"/>
            <a:r>
              <a:rPr lang="en-US" dirty="0"/>
              <a:t>Documentation is linked in the repo</a:t>
            </a:r>
          </a:p>
          <a:p>
            <a:r>
              <a:rPr lang="en-US" dirty="0"/>
              <a:t>Compiling the </a:t>
            </a:r>
            <a:r>
              <a:rPr lang="en-US" dirty="0" err="1"/>
              <a:t>MOEAFramework</a:t>
            </a:r>
            <a:r>
              <a:rPr lang="en-US" dirty="0"/>
              <a:t> (to calculate Borg metrics)</a:t>
            </a:r>
          </a:p>
          <a:p>
            <a:pPr lvl="1"/>
            <a:r>
              <a:rPr lang="en-US" dirty="0"/>
              <a:t>Documentation is linked in the repo</a:t>
            </a:r>
          </a:p>
        </p:txBody>
      </p:sp>
    </p:spTree>
    <p:extLst>
      <p:ext uri="{BB962C8B-B14F-4D97-AF65-F5344CB8AC3E}">
        <p14:creationId xmlns:p14="http://schemas.microsoft.com/office/powerpoint/2010/main" val="782435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A880-C35A-DF5B-499C-24AEBBCC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Simulating a control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E9236-4D4A-CE44-7CC6-37DB7A53B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25686" cy="4351338"/>
          </a:xfrm>
        </p:spPr>
        <p:txBody>
          <a:bodyPr/>
          <a:lstStyle/>
          <a:p>
            <a:r>
              <a:rPr lang="en-US" dirty="0"/>
              <a:t>What is a control policy?</a:t>
            </a:r>
          </a:p>
          <a:p>
            <a:pPr lvl="1"/>
            <a:r>
              <a:rPr lang="en-US" dirty="0"/>
              <a:t>A </a:t>
            </a:r>
            <a:r>
              <a:rPr lang="en-US" b="1" dirty="0">
                <a:solidFill>
                  <a:srgbClr val="5796D2"/>
                </a:solidFill>
              </a:rPr>
              <a:t>release function </a:t>
            </a:r>
            <a:r>
              <a:rPr lang="en-US" dirty="0"/>
              <a:t>calculates a preliminary outflow</a:t>
            </a:r>
          </a:p>
          <a:p>
            <a:pPr lvl="1"/>
            <a:r>
              <a:rPr lang="en-US" dirty="0"/>
              <a:t>Flow</a:t>
            </a:r>
            <a:r>
              <a:rPr lang="en-US" b="1" dirty="0"/>
              <a:t> </a:t>
            </a:r>
            <a:r>
              <a:rPr lang="en-US" b="1" dirty="0">
                <a:solidFill>
                  <a:srgbClr val="5796D2"/>
                </a:solidFill>
              </a:rPr>
              <a:t>limit function</a:t>
            </a:r>
            <a:r>
              <a:rPr lang="en-US" dirty="0">
                <a:solidFill>
                  <a:srgbClr val="5796D2"/>
                </a:solidFill>
              </a:rPr>
              <a:t> </a:t>
            </a:r>
            <a:r>
              <a:rPr lang="en-US" dirty="0"/>
              <a:t>adjusts the preliminary outflow (</a:t>
            </a:r>
            <a:r>
              <a:rPr lang="en-US" i="1" dirty="0"/>
              <a:t>if necessary</a:t>
            </a:r>
            <a:r>
              <a:rPr lang="en-US" dirty="0"/>
              <a:t>) and returns the final outflow</a:t>
            </a:r>
          </a:p>
          <a:p>
            <a:r>
              <a:rPr lang="en-US" dirty="0"/>
              <a:t>Final outflow is </a:t>
            </a:r>
            <a:r>
              <a:rPr lang="en-US" b="1" dirty="0">
                <a:solidFill>
                  <a:srgbClr val="5796D2"/>
                </a:solidFill>
              </a:rPr>
              <a:t>routed</a:t>
            </a:r>
            <a:r>
              <a:rPr lang="en-US" dirty="0"/>
              <a:t> through the system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EDFB9953-ECD6-0CEC-7A1B-FFE923C2CB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542"/>
          <a:stretch/>
        </p:blipFill>
        <p:spPr>
          <a:xfrm>
            <a:off x="4963886" y="1571933"/>
            <a:ext cx="6745184" cy="480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365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A880-C35A-DF5B-499C-24AEBBCC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 control policy’s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E9236-4D4A-CE44-7CC6-37DB7A53B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25686" cy="4351338"/>
          </a:xfrm>
        </p:spPr>
        <p:txBody>
          <a:bodyPr/>
          <a:lstStyle/>
          <a:p>
            <a:r>
              <a:rPr lang="en-US" dirty="0"/>
              <a:t>Control policy returns a time series of quarter-monthly water levels and flows </a:t>
            </a:r>
          </a:p>
          <a:p>
            <a:r>
              <a:rPr lang="en-US" dirty="0"/>
              <a:t>Performance indicator models translate levels and flows into a </a:t>
            </a:r>
            <a:r>
              <a:rPr lang="en-US" b="1" dirty="0">
                <a:solidFill>
                  <a:srgbClr val="5796D2"/>
                </a:solidFill>
              </a:rPr>
              <a:t>time series of system impacts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EDFB9953-ECD6-0CEC-7A1B-FFE923C2CB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542"/>
          <a:stretch/>
        </p:blipFill>
        <p:spPr>
          <a:xfrm>
            <a:off x="4963886" y="1571933"/>
            <a:ext cx="6745184" cy="480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99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A880-C35A-DF5B-499C-24AEBBCC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control policy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E9236-4D4A-CE44-7CC6-37DB7A53B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25686" cy="4351338"/>
          </a:xfrm>
        </p:spPr>
        <p:txBody>
          <a:bodyPr/>
          <a:lstStyle/>
          <a:p>
            <a:r>
              <a:rPr lang="en-US" dirty="0"/>
              <a:t>The time series of system impacts is aggregated to the optimization algorithm</a:t>
            </a:r>
          </a:p>
          <a:p>
            <a:r>
              <a:rPr lang="en-US" dirty="0"/>
              <a:t>For upstream flooding, the total number of homes flooded in each year is summed, then the average across all years is returned (i.e. </a:t>
            </a:r>
            <a:r>
              <a:rPr lang="en-US" b="1" dirty="0">
                <a:solidFill>
                  <a:srgbClr val="5796D2"/>
                </a:solidFill>
              </a:rPr>
              <a:t>net annual average</a:t>
            </a:r>
            <a:r>
              <a:rPr lang="en-US" dirty="0"/>
              <a:t>)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EDFB9953-ECD6-0CEC-7A1B-FFE923C2CB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542"/>
          <a:stretch/>
        </p:blipFill>
        <p:spPr>
          <a:xfrm>
            <a:off x="4963886" y="1571933"/>
            <a:ext cx="6745184" cy="480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254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A880-C35A-DF5B-499C-24AEBBCC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control policy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E9236-4D4A-CE44-7CC6-37DB7A53B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25686" cy="4351338"/>
          </a:xfrm>
        </p:spPr>
        <p:txBody>
          <a:bodyPr/>
          <a:lstStyle/>
          <a:p>
            <a:r>
              <a:rPr lang="en-US" dirty="0"/>
              <a:t>Optimization algorithm sees 1 value for each objective</a:t>
            </a:r>
          </a:p>
          <a:p>
            <a:r>
              <a:rPr lang="en-US" dirty="0"/>
              <a:t>Algorithm uses performance to inform how it changes the dials in the next iteration or function evaluation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EDFB9953-ECD6-0CEC-7A1B-FFE923C2CB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542"/>
          <a:stretch/>
        </p:blipFill>
        <p:spPr>
          <a:xfrm>
            <a:off x="4963886" y="1571933"/>
            <a:ext cx="6745184" cy="480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970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CC128-C9D9-C027-9811-42E61E89C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an experiment: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960EB-43BE-498D-AD56-1FD934967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65775" cy="4351338"/>
          </a:xfrm>
        </p:spPr>
        <p:txBody>
          <a:bodyPr/>
          <a:lstStyle/>
          <a:p>
            <a:r>
              <a:rPr lang="en-US" dirty="0"/>
              <a:t>Configuration files setup the experiment and are written in TOML</a:t>
            </a:r>
          </a:p>
          <a:p>
            <a:pPr lvl="1"/>
            <a:r>
              <a:rPr lang="en-US" dirty="0"/>
              <a:t>Specify the release function, flow limit function, routing scheme, and objective functions</a:t>
            </a:r>
          </a:p>
          <a:p>
            <a:pPr lvl="1"/>
            <a:r>
              <a:rPr lang="en-US" dirty="0"/>
              <a:t>Setup the optimization parameters (e.g. number of function evaluations)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79BFD4-98EB-6AF9-F5C5-8198CB65A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861" y="1533227"/>
            <a:ext cx="7645139" cy="495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332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AC085-7CEC-4368-A7E6-6FF468AC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2138A9-217F-5DFA-D672-578606305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137290" y="30084"/>
            <a:ext cx="12466579" cy="679783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CDEFD9-DED7-BDF0-0346-ADF1D6EE1DF1}"/>
              </a:ext>
            </a:extLst>
          </p:cNvPr>
          <p:cNvSpPr/>
          <p:nvPr/>
        </p:nvSpPr>
        <p:spPr>
          <a:xfrm>
            <a:off x="754540" y="754540"/>
            <a:ext cx="5341460" cy="74175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91A7D9-D793-2266-9E68-0D5EC4770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7707" y="2000795"/>
            <a:ext cx="7772400" cy="504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60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AC085-7CEC-4368-A7E6-6FF468AC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2138A9-217F-5DFA-D672-578606305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137290" y="30084"/>
            <a:ext cx="12466579" cy="679783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CDEFD9-DED7-BDF0-0346-ADF1D6EE1DF1}"/>
              </a:ext>
            </a:extLst>
          </p:cNvPr>
          <p:cNvSpPr/>
          <p:nvPr/>
        </p:nvSpPr>
        <p:spPr>
          <a:xfrm>
            <a:off x="754540" y="754540"/>
            <a:ext cx="5341460" cy="74175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91A7D9-D793-2266-9E68-0D5EC477097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37707" y="2000795"/>
            <a:ext cx="7772399" cy="504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854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AC085-7CEC-4368-A7E6-6FF468AC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2138A9-217F-5DFA-D672-578606305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-137290" y="30084"/>
            <a:ext cx="12466579" cy="679783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CDEFD9-DED7-BDF0-0346-ADF1D6EE1DF1}"/>
              </a:ext>
            </a:extLst>
          </p:cNvPr>
          <p:cNvSpPr/>
          <p:nvPr/>
        </p:nvSpPr>
        <p:spPr>
          <a:xfrm>
            <a:off x="754538" y="1368403"/>
            <a:ext cx="7155341" cy="32228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91A7D9-D793-2266-9E68-0D5EC477097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37707" y="2000795"/>
            <a:ext cx="7772399" cy="504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608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352</Words>
  <Application>Microsoft Macintosh PowerPoint</Application>
  <PresentationFormat>Widescreen</PresentationFormat>
  <Paragraphs>42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3 major components:</vt:lpstr>
      <vt:lpstr>Simulating a control policy</vt:lpstr>
      <vt:lpstr>Evaluating a control policy’s performance</vt:lpstr>
      <vt:lpstr>Optimizing control policy parameters</vt:lpstr>
      <vt:lpstr>Optimizing control policy parameters</vt:lpstr>
      <vt:lpstr>Running an experiment: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Running the optimization</vt:lpstr>
      <vt:lpstr>Running the optimization</vt:lpstr>
      <vt:lpstr>PowerPoint Presentation</vt:lpstr>
      <vt:lpstr>Main scripts</vt:lpstr>
      <vt:lpstr>Other things to note: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Semmendinger-Raney, Kyla</dc:creator>
  <cp:lastModifiedBy>Semmendinger-Raney, Kyla</cp:lastModifiedBy>
  <cp:revision>10</cp:revision>
  <dcterms:created xsi:type="dcterms:W3CDTF">2024-06-25T14:09:48Z</dcterms:created>
  <dcterms:modified xsi:type="dcterms:W3CDTF">2024-06-25T15:43:08Z</dcterms:modified>
</cp:coreProperties>
</file>

<file path=docProps/thumbnail.jpeg>
</file>